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3" r:id="rId1"/>
    <p:sldMasterId id="2147483714" r:id="rId2"/>
  </p:sldMasterIdLst>
  <p:notesMasterIdLst>
    <p:notesMasterId r:id="rId8"/>
  </p:notesMasterIdLst>
  <p:sldIdLst>
    <p:sldId id="256" r:id="rId3"/>
    <p:sldId id="257" r:id="rId4"/>
    <p:sldId id="258" r:id="rId5"/>
    <p:sldId id="259" r:id="rId6"/>
    <p:sldId id="260" r:id="rId7"/>
  </p:sldIdLst>
  <p:sldSz cx="9144000" cy="5143500" type="screen16x9"/>
  <p:notesSz cx="6858000" cy="9144000"/>
  <p:embeddedFontLst>
    <p:embeddedFont>
      <p:font typeface="Amatic SC" panose="020B0604020202020204" charset="-79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nconsolata" panose="020B0604020202020204" charset="0"/>
      <p:regular r:id="rId15"/>
      <p:bold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  <p:embeddedFont>
      <p:font typeface="Roboto Light" panose="020B0604020202020204" charset="0"/>
      <p:regular r:id="rId21"/>
      <p:bold r:id="rId22"/>
      <p:italic r:id="rId23"/>
      <p:boldItalic r:id="rId24"/>
    </p:embeddedFont>
    <p:embeddedFont>
      <p:font typeface="Roboto Medium" panose="020B0604020202020204" charset="0"/>
      <p:regular r:id="rId25"/>
      <p:bold r:id="rId26"/>
      <p:italic r:id="rId27"/>
      <p:boldItalic r:id="rId28"/>
    </p:embeddedFont>
    <p:embeddedFont>
      <p:font typeface="Roboto Thin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66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33" d="100"/>
          <a:sy n="233" d="100"/>
        </p:scale>
        <p:origin x="163" y="614"/>
      </p:cViewPr>
      <p:guideLst>
        <p:guide orient="horz" pos="266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" Type="http://schemas.openxmlformats.org/officeDocument/2006/relationships/slide" Target="slides/slide1.xml"/><Relationship Id="rId21" Type="http://schemas.openxmlformats.org/officeDocument/2006/relationships/font" Target="fonts/font13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font" Target="fonts/font24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36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font" Target="fonts/font23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30" Type="http://schemas.openxmlformats.org/officeDocument/2006/relationships/font" Target="fonts/font22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406bb905c8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4213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7" name="Google Shape;1037;g406bb905c8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8" name="Google Shape;1038;g406bb905c8_2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406bb905c8_2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4213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5" name="Google Shape;1045;g406bb905c8_2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6" name="Google Shape;1046;g406bb905c8_2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406bb905c8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4213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2" name="Google Shape;1052;g406bb905c8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from: shutterstock_470084681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3" name="Google Shape;1053;g406bb905c8_2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406bb905c8_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4213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1" name="Google Shape;1061;g406bb905c8_2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from: shutterstock_589180820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2" name="Google Shape;1062;g406bb905c8_2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406bb905c8_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4213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0" name="Google Shape;1070;g406bb905c8_2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1" name="Google Shape;1071;g406bb905c8_2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225" tIns="45100" rIns="90225" bIns="451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 Title Slide: Web Development">
  <p:cSld name="CUSTOM_2_3_1_1_1_1_1_2_1_2_1_1_1_1_2_2_1_2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4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4" name="Google Shape;54;p1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4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  <p:sp>
        <p:nvSpPr>
          <p:cNvPr id="56" name="Google Shape;56;p14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 Boot Camp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110" y="1231212"/>
            <a:ext cx="2286002" cy="1703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 Title Slide: UX/UI Design">
  <p:cSld name="CUSTOM_2_3_1_1_1_1_1_2_1_2_1_1_1_1_2_2_1_1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4" name="Google Shape;64;p15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5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35" y="1058550"/>
            <a:ext cx="2560322" cy="1920238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 Title Slide: Cybersecurity ">
  <p:cSld name="CUSTOM_2_3_1_1_1_1_1_2_1_2_1_1_1_1_2_2_1_1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74" name="Google Shape;74;p1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52144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 Title Slide:Data Analytics and Visualization">
  <p:cSld name="CUSTOM_2_3_1_1_1_1_1_2_1_2_1_1_1_1_2_1_1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4" name="Google Shape;84;p17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93200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Analytics and Visualization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Subsection Slide">
  <p:cSld name="CUSTOM_17_2_1_1_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 Transition Slide">
  <p:cSld name="CUSTOM_17_2_1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 Text Only">
  <p:cSld name="CUSTOM_2_7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03" name="Google Shape;103;p2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2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2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3"/>
          </p:nvPr>
        </p:nvSpPr>
        <p:spPr>
          <a:xfrm>
            <a:off x="175" y="1284250"/>
            <a:ext cx="9144000" cy="3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Text with Sidebar">
  <p:cSld name="CUSTOM_2_4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1"/>
          <p:cNvPicPr preferRelativeResize="0"/>
          <p:nvPr/>
        </p:nvPicPr>
        <p:blipFill rotWithShape="1">
          <a:blip r:embed="rId2">
            <a:alphaModFix/>
          </a:blip>
          <a:srcRect t="119" b="119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6674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body" idx="2"/>
          </p:nvPr>
        </p:nvSpPr>
        <p:spPr>
          <a:xfrm>
            <a:off x="0" y="1245800"/>
            <a:ext cx="6699600" cy="38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subTitle" idx="3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w="9525" cap="flat" cmpd="sng">
            <a:solidFill>
              <a:srgbClr val="DBD9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3" name="Google Shape;113;p2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2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" name="Google Shape;115;p21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Call Attention Slide">
  <p:cSld name="CUSTOM_2_3_1_1_3_1_1_2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l="139" r="149"/>
          <a:stretch/>
        </p:blipFill>
        <p:spPr>
          <a:xfrm>
            <a:off x="1258175" y="1332825"/>
            <a:ext cx="1371601" cy="200253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. Homework">
  <p:cSld name="CUSTOM_2_3_1_1_1_1_1_2_1_2_1_1_3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8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8"/>
          <p:cNvPicPr preferRelativeResize="0"/>
          <p:nvPr/>
        </p:nvPicPr>
        <p:blipFill rotWithShape="1">
          <a:blip r:embed="rId3">
            <a:alphaModFix/>
          </a:blip>
          <a:srcRect l="209" r="209"/>
          <a:stretch/>
        </p:blipFill>
        <p:spPr>
          <a:xfrm>
            <a:off x="858369" y="1097625"/>
            <a:ext cx="1737361" cy="198059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8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8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8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800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. Homework with Instructions">
  <p:cSld name="CUSTOM_2_5_2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>
            <a:spLocks noGrp="1"/>
          </p:cNvSpPr>
          <p:nvPr>
            <p:ph type="body" idx="1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178" name="Google Shape;178;p2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9" name="Google Shape;179;p29"/>
          <p:cNvPicPr preferRelativeResize="0"/>
          <p:nvPr/>
        </p:nvPicPr>
        <p:blipFill rotWithShape="1">
          <a:blip r:embed="rId2">
            <a:alphaModFix/>
          </a:blip>
          <a:srcRect l="504" r="504"/>
          <a:stretch/>
        </p:blipFill>
        <p:spPr>
          <a:xfrm>
            <a:off x="8257069" y="4200875"/>
            <a:ext cx="548641" cy="62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subTitle" idx="2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82" name="Google Shape;182;p2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" name="Google Shape;183;p29"/>
          <p:cNvSpPr txBox="1">
            <a:spLocks noGrp="1"/>
          </p:cNvSpPr>
          <p:nvPr>
            <p:ph type="title" idx="3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005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. Numbered 1–4 (Green)">
  <p:cSld name="CUSTOM_2_7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89" name="Google Shape;189;p3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3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3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92" name="Google Shape;192;p30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93" name="Google Shape;193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4" name="Google Shape;194;p3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30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96" name="Google Shape;196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7" name="Google Shape;197;p3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30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99" name="Google Shape;199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0" name="Google Shape;200;p3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30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202" name="Google Shape;202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3" name="Google Shape;203;p3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30"/>
          <p:cNvSpPr txBox="1">
            <a:spLocks noGrp="1"/>
          </p:cNvSpPr>
          <p:nvPr>
            <p:ph type="subTitle" idx="3"/>
          </p:nvPr>
        </p:nvSpPr>
        <p:spPr>
          <a:xfrm>
            <a:off x="-12300" y="13980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3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4"/>
          </p:nvPr>
        </p:nvSpPr>
        <p:spPr>
          <a:xfrm>
            <a:off x="-12300" y="2233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5"/>
          </p:nvPr>
        </p:nvSpPr>
        <p:spPr>
          <a:xfrm>
            <a:off x="0" y="3076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0"/>
          <p:cNvSpPr txBox="1">
            <a:spLocks noGrp="1"/>
          </p:cNvSpPr>
          <p:nvPr>
            <p:ph type="subTitle" idx="6"/>
          </p:nvPr>
        </p:nvSpPr>
        <p:spPr>
          <a:xfrm>
            <a:off x="-12300" y="39189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. Numbered 1–5 (Green)">
  <p:cSld name="CUSTOM_2_7_1_4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215" name="Google Shape;215;p3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3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Google Shape;217;p3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18" name="Google Shape;218;p31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219" name="Google Shape;219;p3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0" name="Google Shape;220;p3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31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222" name="Google Shape;222;p3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3" name="Google Shape;223;p3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31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225" name="Google Shape;225;p3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6" name="Google Shape;226;p3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1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228" name="Google Shape;228;p3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9" name="Google Shape;229;p3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31"/>
          <p:cNvSpPr txBox="1">
            <a:spLocks noGrp="1"/>
          </p:cNvSpPr>
          <p:nvPr>
            <p:ph type="subTitle" idx="3"/>
          </p:nvPr>
        </p:nvSpPr>
        <p:spPr>
          <a:xfrm>
            <a:off x="-7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1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1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1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1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31"/>
          <p:cNvSpPr txBox="1">
            <a:spLocks noGrp="1"/>
          </p:cNvSpPr>
          <p:nvPr>
            <p:ph type="subTitle" idx="5"/>
          </p:nvPr>
        </p:nvSpPr>
        <p:spPr>
          <a:xfrm>
            <a:off x="0" y="2695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6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37" name="Google Shape;237;p31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238" name="Google Shape;238;p3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9" name="Google Shape;239;p3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31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1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. Numbered 1–6 (Gray)">
  <p:cSld name="CUSTOM_2_7_1_3_1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3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246" name="Google Shape;246;p3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7" name="Google Shape;247;p3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" name="Google Shape;248;p3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49" name="Google Shape;249;p32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50" name="Google Shape;250;p3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1" name="Google Shape;251;p3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32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2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32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55" name="Google Shape;255;p3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6" name="Google Shape;256;p3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257;p32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" name="Google Shape;258;p32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59" name="Google Shape;259;p3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0" name="Google Shape;260;p3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" name="Google Shape;261;p32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" name="Google Shape;262;p32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63" name="Google Shape;263;p3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4" name="Google Shape;264;p3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32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" name="Google Shape;266;p32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67" name="Google Shape;267;p3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8" name="Google Shape;268;p3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32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32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71" name="Google Shape;271;p3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2" name="Google Shape;272;p3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32"/>
          <p:cNvSpPr txBox="1">
            <a:spLocks noGrp="1"/>
          </p:cNvSpPr>
          <p:nvPr>
            <p:ph type="subTitle" idx="4"/>
          </p:nvPr>
        </p:nvSpPr>
        <p:spPr>
          <a:xfrm>
            <a:off x="-12075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5"/>
          </p:nvPr>
        </p:nvSpPr>
        <p:spPr>
          <a:xfrm>
            <a:off x="-12075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6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2"/>
          <p:cNvSpPr txBox="1">
            <a:spLocks noGrp="1"/>
          </p:cNvSpPr>
          <p:nvPr>
            <p:ph type="subTitle" idx="7"/>
          </p:nvPr>
        </p:nvSpPr>
        <p:spPr>
          <a:xfrm>
            <a:off x="12475" y="362208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2"/>
          <p:cNvSpPr txBox="1">
            <a:spLocks noGrp="1"/>
          </p:cNvSpPr>
          <p:nvPr>
            <p:ph type="subTitle" idx="8"/>
          </p:nvPr>
        </p:nvSpPr>
        <p:spPr>
          <a:xfrm>
            <a:off x="12475" y="4236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Numbered 1–6 (Blue)">
  <p:cSld name="CUSTOM_2_7_1_3_1_1_2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3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282" name="Google Shape;282;p3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3" name="Google Shape;283;p3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4" name="Google Shape;284;p3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85" name="Google Shape;285;p33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86" name="Google Shape;286;p3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7" name="Google Shape;287;p3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33"/>
          <p:cNvSpPr txBox="1">
            <a:spLocks noGrp="1"/>
          </p:cNvSpPr>
          <p:nvPr>
            <p:ph type="subTitle" idx="3"/>
          </p:nvPr>
        </p:nvSpPr>
        <p:spPr>
          <a:xfrm>
            <a:off x="-12225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3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33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91" name="Google Shape;291;p3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2" name="Google Shape;292;p3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" name="Google Shape;293;p33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" name="Google Shape;294;p33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95" name="Google Shape;295;p3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6" name="Google Shape;296;p3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" name="Google Shape;297;p33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33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99" name="Google Shape;299;p3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0" name="Google Shape;300;p3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33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" name="Google Shape;302;p33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303" name="Google Shape;303;p3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4" name="Google Shape;304;p3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33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6" name="Google Shape;306;p33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307" name="Google Shape;307;p3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8" name="Google Shape;308;p3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" name="Google Shape;309;p33"/>
          <p:cNvSpPr txBox="1">
            <a:spLocks noGrp="1"/>
          </p:cNvSpPr>
          <p:nvPr>
            <p:ph type="subTitle" idx="4"/>
          </p:nvPr>
        </p:nvSpPr>
        <p:spPr>
          <a:xfrm>
            <a:off x="-12300" y="1858813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33"/>
          <p:cNvSpPr txBox="1">
            <a:spLocks noGrp="1"/>
          </p:cNvSpPr>
          <p:nvPr>
            <p:ph type="subTitle" idx="5"/>
          </p:nvPr>
        </p:nvSpPr>
        <p:spPr>
          <a:xfrm>
            <a:off x="12250" y="24399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3"/>
          <p:cNvSpPr txBox="1">
            <a:spLocks noGrp="1"/>
          </p:cNvSpPr>
          <p:nvPr>
            <p:ph type="subTitle" idx="6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3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33"/>
          <p:cNvSpPr txBox="1">
            <a:spLocks noGrp="1"/>
          </p:cNvSpPr>
          <p:nvPr>
            <p:ph type="subTitle" idx="8"/>
          </p:nvPr>
        </p:nvSpPr>
        <p:spPr>
          <a:xfrm>
            <a:off x="-12150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. Numbered 1–7 (Gray)">
  <p:cSld name="CUSTOM_2_7_1_3_1_1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4"/>
          <p:cNvSpPr/>
          <p:nvPr/>
        </p:nvSpPr>
        <p:spPr>
          <a:xfrm>
            <a:off x="1254500" y="11616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3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318" name="Google Shape;318;p3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9" name="Google Shape;319;p3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0" name="Google Shape;320;p3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21" name="Google Shape;321;p34"/>
          <p:cNvGrpSpPr/>
          <p:nvPr/>
        </p:nvGrpSpPr>
        <p:grpSpPr>
          <a:xfrm>
            <a:off x="457222" y="1149803"/>
            <a:ext cx="713194" cy="446423"/>
            <a:chOff x="457200" y="1466425"/>
            <a:chExt cx="776900" cy="486300"/>
          </a:xfrm>
        </p:grpSpPr>
        <p:sp>
          <p:nvSpPr>
            <p:cNvPr id="322" name="Google Shape;322;p3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3" name="Google Shape;323;p3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4" name="Google Shape;324;p34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34"/>
          <p:cNvSpPr/>
          <p:nvPr/>
        </p:nvSpPr>
        <p:spPr>
          <a:xfrm>
            <a:off x="1254500" y="168425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6" name="Google Shape;326;p34"/>
          <p:cNvGrpSpPr/>
          <p:nvPr/>
        </p:nvGrpSpPr>
        <p:grpSpPr>
          <a:xfrm>
            <a:off x="457222" y="1672428"/>
            <a:ext cx="713194" cy="446423"/>
            <a:chOff x="457200" y="1466425"/>
            <a:chExt cx="776900" cy="486300"/>
          </a:xfrm>
        </p:grpSpPr>
        <p:sp>
          <p:nvSpPr>
            <p:cNvPr id="327" name="Google Shape;327;p3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8" name="Google Shape;328;p3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4"/>
          <p:cNvSpPr txBox="1">
            <a:spLocks noGrp="1"/>
          </p:cNvSpPr>
          <p:nvPr>
            <p:ph type="subTitle" idx="4"/>
          </p:nvPr>
        </p:nvSpPr>
        <p:spPr>
          <a:xfrm>
            <a:off x="125" y="16979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34"/>
          <p:cNvSpPr/>
          <p:nvPr/>
        </p:nvSpPr>
        <p:spPr>
          <a:xfrm>
            <a:off x="1254475" y="220740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" name="Google Shape;331;p34"/>
          <p:cNvGrpSpPr/>
          <p:nvPr/>
        </p:nvGrpSpPr>
        <p:grpSpPr>
          <a:xfrm>
            <a:off x="457197" y="2195578"/>
            <a:ext cx="713194" cy="446423"/>
            <a:chOff x="457200" y="1466425"/>
            <a:chExt cx="776900" cy="486300"/>
          </a:xfrm>
        </p:grpSpPr>
        <p:sp>
          <p:nvSpPr>
            <p:cNvPr id="332" name="Google Shape;332;p3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3" name="Google Shape;333;p3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34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34"/>
          <p:cNvSpPr/>
          <p:nvPr/>
        </p:nvSpPr>
        <p:spPr>
          <a:xfrm>
            <a:off x="1254475" y="27300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6" name="Google Shape;336;p34"/>
          <p:cNvGrpSpPr/>
          <p:nvPr/>
        </p:nvGrpSpPr>
        <p:grpSpPr>
          <a:xfrm>
            <a:off x="457197" y="2718203"/>
            <a:ext cx="713194" cy="446423"/>
            <a:chOff x="457200" y="1466425"/>
            <a:chExt cx="776900" cy="486300"/>
          </a:xfrm>
        </p:grpSpPr>
        <p:sp>
          <p:nvSpPr>
            <p:cNvPr id="337" name="Google Shape;337;p3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8" name="Google Shape;338;p3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34"/>
          <p:cNvSpPr txBox="1">
            <a:spLocks noGrp="1"/>
          </p:cNvSpPr>
          <p:nvPr>
            <p:ph type="subTitle" idx="6"/>
          </p:nvPr>
        </p:nvSpPr>
        <p:spPr>
          <a:xfrm>
            <a:off x="-125" y="27437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34"/>
          <p:cNvSpPr/>
          <p:nvPr/>
        </p:nvSpPr>
        <p:spPr>
          <a:xfrm>
            <a:off x="1254500" y="325265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" name="Google Shape;341;p34"/>
          <p:cNvGrpSpPr/>
          <p:nvPr/>
        </p:nvGrpSpPr>
        <p:grpSpPr>
          <a:xfrm>
            <a:off x="457222" y="3240828"/>
            <a:ext cx="713194" cy="446423"/>
            <a:chOff x="457200" y="1466425"/>
            <a:chExt cx="776900" cy="486300"/>
          </a:xfrm>
        </p:grpSpPr>
        <p:sp>
          <p:nvSpPr>
            <p:cNvPr id="342" name="Google Shape;342;p3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3" name="Google Shape;343;p3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4"/>
          <p:cNvSpPr txBox="1">
            <a:spLocks noGrp="1"/>
          </p:cNvSpPr>
          <p:nvPr>
            <p:ph type="subTitle" idx="7"/>
          </p:nvPr>
        </p:nvSpPr>
        <p:spPr>
          <a:xfrm>
            <a:off x="25" y="32663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34"/>
          <p:cNvSpPr/>
          <p:nvPr/>
        </p:nvSpPr>
        <p:spPr>
          <a:xfrm>
            <a:off x="1254500" y="377527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34"/>
          <p:cNvGrpSpPr/>
          <p:nvPr/>
        </p:nvGrpSpPr>
        <p:grpSpPr>
          <a:xfrm>
            <a:off x="457222" y="3763453"/>
            <a:ext cx="713194" cy="446423"/>
            <a:chOff x="457200" y="1466425"/>
            <a:chExt cx="776900" cy="486300"/>
          </a:xfrm>
        </p:grpSpPr>
        <p:sp>
          <p:nvSpPr>
            <p:cNvPr id="347" name="Google Shape;347;p3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8" name="Google Shape;348;p3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34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34"/>
          <p:cNvSpPr/>
          <p:nvPr/>
        </p:nvSpPr>
        <p:spPr>
          <a:xfrm>
            <a:off x="1254500" y="43234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" name="Google Shape;351;p34"/>
          <p:cNvGrpSpPr/>
          <p:nvPr/>
        </p:nvGrpSpPr>
        <p:grpSpPr>
          <a:xfrm>
            <a:off x="457222" y="4311603"/>
            <a:ext cx="713194" cy="446423"/>
            <a:chOff x="457200" y="1466425"/>
            <a:chExt cx="776900" cy="486300"/>
          </a:xfrm>
        </p:grpSpPr>
        <p:sp>
          <p:nvSpPr>
            <p:cNvPr id="352" name="Google Shape;352;p3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3" name="Google Shape;353;p3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" name="Google Shape;354;p34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. Numbered 1–8 (Gray)">
  <p:cSld name="CUSTOM_2_7_1_3_1_1_1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3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358" name="Google Shape;358;p3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3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0" name="Google Shape;360;p3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35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" name="Google Shape;362;p35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63" name="Google Shape;363;p3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4" name="Google Shape;364;p3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5"/>
          <p:cNvSpPr txBox="1">
            <a:spLocks noGrp="1"/>
          </p:cNvSpPr>
          <p:nvPr>
            <p:ph type="subTitle" idx="3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35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7" name="Google Shape;367;p35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68" name="Google Shape;368;p3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35"/>
          <p:cNvSpPr txBox="1">
            <a:spLocks noGrp="1"/>
          </p:cNvSpPr>
          <p:nvPr>
            <p:ph type="subTitle" idx="4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35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2" name="Google Shape;372;p35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73" name="Google Shape;373;p3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4" name="Google Shape;374;p3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5" name="Google Shape;375;p35"/>
          <p:cNvSpPr txBox="1">
            <a:spLocks noGrp="1"/>
          </p:cNvSpPr>
          <p:nvPr>
            <p:ph type="subTitle" idx="5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35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35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78" name="Google Shape;378;p3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9" name="Google Shape;379;p3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0" name="Google Shape;380;p35"/>
          <p:cNvSpPr txBox="1">
            <a:spLocks noGrp="1"/>
          </p:cNvSpPr>
          <p:nvPr>
            <p:ph type="subTitle" idx="6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35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35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383" name="Google Shape;383;p3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4" name="Google Shape;384;p3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" name="Google Shape;385;p35"/>
          <p:cNvSpPr txBox="1">
            <a:spLocks noGrp="1"/>
          </p:cNvSpPr>
          <p:nvPr>
            <p:ph type="subTitle" idx="7"/>
          </p:nvPr>
        </p:nvSpPr>
        <p:spPr>
          <a:xfrm>
            <a:off x="-12125" y="21353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35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7" name="Google Shape;387;p35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388" name="Google Shape;388;p3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9" name="Google Shape;389;p3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35"/>
          <p:cNvSpPr txBox="1">
            <a:spLocks noGrp="1"/>
          </p:cNvSpPr>
          <p:nvPr>
            <p:ph type="subTitle" idx="8"/>
          </p:nvPr>
        </p:nvSpPr>
        <p:spPr>
          <a:xfrm>
            <a:off x="-1225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35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35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393" name="Google Shape;393;p3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4" name="Google Shape;394;p3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35"/>
          <p:cNvSpPr txBox="1">
            <a:spLocks noGrp="1"/>
          </p:cNvSpPr>
          <p:nvPr>
            <p:ph type="subTitle" idx="9"/>
          </p:nvPr>
        </p:nvSpPr>
        <p:spPr>
          <a:xfrm>
            <a:off x="-12300" y="12590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35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" name="Google Shape;397;p35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398" name="Google Shape;398;p3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9" name="Google Shape;399;p3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35"/>
          <p:cNvSpPr txBox="1">
            <a:spLocks noGrp="1"/>
          </p:cNvSpPr>
          <p:nvPr>
            <p:ph type="subTitle" idx="13"/>
          </p:nvPr>
        </p:nvSpPr>
        <p:spPr>
          <a:xfrm>
            <a:off x="-12300" y="1697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. Numbered 1–8 (Green)">
  <p:cSld name="CUSTOM_2_7_1_3_1_1_1_1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3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04" name="Google Shape;404;p3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5" name="Google Shape;405;p3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6" name="Google Shape;406;p3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36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" name="Google Shape;408;p36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409" name="Google Shape;409;p3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0" name="Google Shape;410;p3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36"/>
          <p:cNvSpPr txBox="1">
            <a:spLocks noGrp="1"/>
          </p:cNvSpPr>
          <p:nvPr>
            <p:ph type="subTitle" idx="3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36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36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414" name="Google Shape;414;p3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5" name="Google Shape;415;p3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36"/>
          <p:cNvSpPr txBox="1">
            <a:spLocks noGrp="1"/>
          </p:cNvSpPr>
          <p:nvPr>
            <p:ph type="subTitle" idx="4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36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8" name="Google Shape;418;p36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419" name="Google Shape;419;p3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0" name="Google Shape;420;p3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" name="Google Shape;421;p36"/>
          <p:cNvSpPr txBox="1">
            <a:spLocks noGrp="1"/>
          </p:cNvSpPr>
          <p:nvPr>
            <p:ph type="subTitle" idx="5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36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36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424" name="Google Shape;424;p3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5" name="Google Shape;425;p3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36"/>
          <p:cNvSpPr txBox="1">
            <a:spLocks noGrp="1"/>
          </p:cNvSpPr>
          <p:nvPr>
            <p:ph type="subTitle" idx="6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36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8" name="Google Shape;428;p36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429" name="Google Shape;429;p3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0" name="Google Shape;430;p3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36"/>
          <p:cNvSpPr txBox="1">
            <a:spLocks noGrp="1"/>
          </p:cNvSpPr>
          <p:nvPr>
            <p:ph type="subTitle" idx="7"/>
          </p:nvPr>
        </p:nvSpPr>
        <p:spPr>
          <a:xfrm>
            <a:off x="175" y="213537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36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" name="Google Shape;433;p36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434" name="Google Shape;434;p3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5" name="Google Shape;435;p3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6" name="Google Shape;436;p36"/>
          <p:cNvSpPr txBox="1">
            <a:spLocks noGrp="1"/>
          </p:cNvSpPr>
          <p:nvPr>
            <p:ph type="subTitle" idx="8"/>
          </p:nvPr>
        </p:nvSpPr>
        <p:spPr>
          <a:xfrm>
            <a:off x="-1230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36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" name="Google Shape;438;p36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439" name="Google Shape;439;p3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0" name="Google Shape;440;p3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1" name="Google Shape;441;p36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36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36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444" name="Google Shape;444;p3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5" name="Google Shape;445;p3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36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. Numbered 1–3 (Green)">
  <p:cSld name="CUSTOM_2_7_1_5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3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50" name="Google Shape;450;p3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3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2" name="Google Shape;452;p3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53" name="Google Shape;453;p37"/>
          <p:cNvGrpSpPr/>
          <p:nvPr/>
        </p:nvGrpSpPr>
        <p:grpSpPr>
          <a:xfrm>
            <a:off x="457181" y="1345103"/>
            <a:ext cx="533372" cy="533480"/>
            <a:chOff x="457200" y="1378813"/>
            <a:chExt cx="695400" cy="695450"/>
          </a:xfrm>
        </p:grpSpPr>
        <p:sp>
          <p:nvSpPr>
            <p:cNvPr id="454" name="Google Shape;454;p3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5" name="Google Shape;455;p3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37"/>
          <p:cNvSpPr/>
          <p:nvPr/>
        </p:nvSpPr>
        <p:spPr>
          <a:xfrm flipH="1">
            <a:off x="724275" y="19377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7"/>
          <p:cNvSpPr txBox="1">
            <a:spLocks noGrp="1"/>
          </p:cNvSpPr>
          <p:nvPr>
            <p:ph type="subTitle" idx="3"/>
          </p:nvPr>
        </p:nvSpPr>
        <p:spPr>
          <a:xfrm>
            <a:off x="724275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58" name="Google Shape;458;p37"/>
          <p:cNvGrpSpPr/>
          <p:nvPr/>
        </p:nvGrpSpPr>
        <p:grpSpPr>
          <a:xfrm>
            <a:off x="3228956" y="1345103"/>
            <a:ext cx="533372" cy="533480"/>
            <a:chOff x="457200" y="1378813"/>
            <a:chExt cx="695400" cy="695450"/>
          </a:xfrm>
        </p:grpSpPr>
        <p:sp>
          <p:nvSpPr>
            <p:cNvPr id="459" name="Google Shape;459;p3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0" name="Google Shape;460;p3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37"/>
          <p:cNvSpPr/>
          <p:nvPr/>
        </p:nvSpPr>
        <p:spPr>
          <a:xfrm flipH="1">
            <a:off x="3496050" y="19377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7"/>
          <p:cNvSpPr txBox="1">
            <a:spLocks noGrp="1"/>
          </p:cNvSpPr>
          <p:nvPr>
            <p:ph type="subTitle" idx="4"/>
          </p:nvPr>
        </p:nvSpPr>
        <p:spPr>
          <a:xfrm>
            <a:off x="3496050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63" name="Google Shape;463;p37"/>
          <p:cNvGrpSpPr/>
          <p:nvPr/>
        </p:nvGrpSpPr>
        <p:grpSpPr>
          <a:xfrm>
            <a:off x="6134081" y="1345853"/>
            <a:ext cx="533372" cy="533480"/>
            <a:chOff x="457200" y="1378813"/>
            <a:chExt cx="695400" cy="695450"/>
          </a:xfrm>
        </p:grpSpPr>
        <p:sp>
          <p:nvSpPr>
            <p:cNvPr id="464" name="Google Shape;464;p3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5" name="Google Shape;465;p3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466;p37"/>
          <p:cNvSpPr/>
          <p:nvPr/>
        </p:nvSpPr>
        <p:spPr>
          <a:xfrm flipH="1">
            <a:off x="6401175" y="193852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7"/>
          <p:cNvSpPr txBox="1">
            <a:spLocks noGrp="1"/>
          </p:cNvSpPr>
          <p:nvPr>
            <p:ph type="subTitle" idx="5"/>
          </p:nvPr>
        </p:nvSpPr>
        <p:spPr>
          <a:xfrm>
            <a:off x="6401175" y="193858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. Numbered 1–2 (Blue)">
  <p:cSld name="CUSTOM_2_7_1_5_2_1"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63" y="1183050"/>
            <a:ext cx="827470" cy="366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38"/>
          <p:cNvSpPr/>
          <p:nvPr/>
        </p:nvSpPr>
        <p:spPr>
          <a:xfrm>
            <a:off x="1076325" y="142355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3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73" name="Google Shape;473;p3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" name="Google Shape;474;p3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5" name="Google Shape;475;p3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76" name="Google Shape;476;p38"/>
          <p:cNvGrpSpPr/>
          <p:nvPr/>
        </p:nvGrpSpPr>
        <p:grpSpPr>
          <a:xfrm>
            <a:off x="457206" y="1421303"/>
            <a:ext cx="533372" cy="533480"/>
            <a:chOff x="457200" y="1378813"/>
            <a:chExt cx="695400" cy="695450"/>
          </a:xfrm>
        </p:grpSpPr>
        <p:sp>
          <p:nvSpPr>
            <p:cNvPr id="477" name="Google Shape;477;p3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78" name="Google Shape;478;p3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9" name="Google Shape;479;p38"/>
          <p:cNvSpPr txBox="1">
            <a:spLocks noGrp="1"/>
          </p:cNvSpPr>
          <p:nvPr>
            <p:ph type="subTitle" idx="3"/>
          </p:nvPr>
        </p:nvSpPr>
        <p:spPr>
          <a:xfrm>
            <a:off x="-12300" y="2135850"/>
            <a:ext cx="4298400" cy="25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0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38"/>
          <p:cNvSpPr txBox="1">
            <a:spLocks noGrp="1"/>
          </p:cNvSpPr>
          <p:nvPr>
            <p:ph type="subTitle" idx="4"/>
          </p:nvPr>
        </p:nvSpPr>
        <p:spPr>
          <a:xfrm>
            <a:off x="1076325" y="142347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38"/>
          <p:cNvSpPr/>
          <p:nvPr/>
        </p:nvSpPr>
        <p:spPr>
          <a:xfrm>
            <a:off x="5555425" y="142580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2" name="Google Shape;482;p38"/>
          <p:cNvGrpSpPr/>
          <p:nvPr/>
        </p:nvGrpSpPr>
        <p:grpSpPr>
          <a:xfrm>
            <a:off x="4936306" y="1423553"/>
            <a:ext cx="533372" cy="533480"/>
            <a:chOff x="457200" y="1378813"/>
            <a:chExt cx="695400" cy="695450"/>
          </a:xfrm>
        </p:grpSpPr>
        <p:sp>
          <p:nvSpPr>
            <p:cNvPr id="483" name="Google Shape;483;p3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84" name="Google Shape;484;p3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38"/>
          <p:cNvSpPr txBox="1">
            <a:spLocks noGrp="1"/>
          </p:cNvSpPr>
          <p:nvPr>
            <p:ph type="subTitle" idx="5"/>
          </p:nvPr>
        </p:nvSpPr>
        <p:spPr>
          <a:xfrm>
            <a:off x="4466800" y="2138100"/>
            <a:ext cx="4298400" cy="25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0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38"/>
          <p:cNvSpPr txBox="1">
            <a:spLocks noGrp="1"/>
          </p:cNvSpPr>
          <p:nvPr>
            <p:ph type="subTitle" idx="6"/>
          </p:nvPr>
        </p:nvSpPr>
        <p:spPr>
          <a:xfrm>
            <a:off x="5555425" y="142572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. Numbered 1–5 (Grey)">
  <p:cSld name="CUSTOM_2_7_1_5_1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3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90" name="Google Shape;490;p3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1" name="Google Shape;491;p3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2" name="Google Shape;492;p3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39"/>
          <p:cNvSpPr/>
          <p:nvPr/>
        </p:nvSpPr>
        <p:spPr>
          <a:xfrm>
            <a:off x="400050" y="125272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94" name="Google Shape;494;p39"/>
          <p:cNvSpPr/>
          <p:nvPr/>
        </p:nvSpPr>
        <p:spPr>
          <a:xfrm>
            <a:off x="1190550" y="127657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9"/>
          <p:cNvSpPr/>
          <p:nvPr/>
        </p:nvSpPr>
        <p:spPr>
          <a:xfrm>
            <a:off x="1133475" y="127657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9"/>
          <p:cNvSpPr/>
          <p:nvPr/>
        </p:nvSpPr>
        <p:spPr>
          <a:xfrm flipH="1">
            <a:off x="457188" y="196237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9"/>
          <p:cNvSpPr/>
          <p:nvPr/>
        </p:nvSpPr>
        <p:spPr>
          <a:xfrm flipH="1">
            <a:off x="876063" y="196237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9"/>
          <p:cNvSpPr/>
          <p:nvPr/>
        </p:nvSpPr>
        <p:spPr>
          <a:xfrm>
            <a:off x="7934400" y="193852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99" name="Google Shape;499;p39"/>
          <p:cNvSpPr/>
          <p:nvPr/>
        </p:nvSpPr>
        <p:spPr>
          <a:xfrm>
            <a:off x="457200" y="262237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0" name="Google Shape;500;p39"/>
          <p:cNvSpPr/>
          <p:nvPr/>
        </p:nvSpPr>
        <p:spPr>
          <a:xfrm>
            <a:off x="1190931" y="264622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9"/>
          <p:cNvSpPr/>
          <p:nvPr/>
        </p:nvSpPr>
        <p:spPr>
          <a:xfrm>
            <a:off x="1133856" y="264622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9"/>
          <p:cNvSpPr/>
          <p:nvPr/>
        </p:nvSpPr>
        <p:spPr>
          <a:xfrm flipH="1">
            <a:off x="514338" y="340822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9"/>
          <p:cNvSpPr/>
          <p:nvPr/>
        </p:nvSpPr>
        <p:spPr>
          <a:xfrm flipH="1">
            <a:off x="933213" y="340822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9"/>
          <p:cNvSpPr/>
          <p:nvPr/>
        </p:nvSpPr>
        <p:spPr>
          <a:xfrm>
            <a:off x="7991550" y="338437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5" name="Google Shape;505;p39"/>
          <p:cNvSpPr/>
          <p:nvPr/>
        </p:nvSpPr>
        <p:spPr>
          <a:xfrm>
            <a:off x="438150" y="4095388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6" name="Google Shape;506;p39"/>
          <p:cNvSpPr/>
          <p:nvPr/>
        </p:nvSpPr>
        <p:spPr>
          <a:xfrm>
            <a:off x="1190931" y="4119238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9"/>
          <p:cNvSpPr/>
          <p:nvPr/>
        </p:nvSpPr>
        <p:spPr>
          <a:xfrm>
            <a:off x="1133856" y="4119238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9"/>
          <p:cNvSpPr txBox="1">
            <a:spLocks noGrp="1"/>
          </p:cNvSpPr>
          <p:nvPr>
            <p:ph type="subTitle" idx="3"/>
          </p:nvPr>
        </p:nvSpPr>
        <p:spPr>
          <a:xfrm>
            <a:off x="-12175" y="1267550"/>
            <a:ext cx="7434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39"/>
          <p:cNvSpPr txBox="1">
            <a:spLocks noGrp="1"/>
          </p:cNvSpPr>
          <p:nvPr>
            <p:ph type="subTitle" idx="4"/>
          </p:nvPr>
        </p:nvSpPr>
        <p:spPr>
          <a:xfrm>
            <a:off x="175" y="1944963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1554475" bIns="0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0" name="Google Shape;510;p39"/>
          <p:cNvSpPr txBox="1">
            <a:spLocks noGrp="1"/>
          </p:cNvSpPr>
          <p:nvPr>
            <p:ph type="subTitle" idx="5"/>
          </p:nvPr>
        </p:nvSpPr>
        <p:spPr>
          <a:xfrm>
            <a:off x="-12175" y="264817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39"/>
          <p:cNvSpPr txBox="1">
            <a:spLocks noGrp="1"/>
          </p:cNvSpPr>
          <p:nvPr>
            <p:ph type="subTitle" idx="6"/>
          </p:nvPr>
        </p:nvSpPr>
        <p:spPr>
          <a:xfrm>
            <a:off x="-12175" y="3394650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1554475" bIns="0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39"/>
          <p:cNvSpPr txBox="1">
            <a:spLocks noGrp="1"/>
          </p:cNvSpPr>
          <p:nvPr>
            <p:ph type="subTitle" idx="7"/>
          </p:nvPr>
        </p:nvSpPr>
        <p:spPr>
          <a:xfrm>
            <a:off x="175" y="411922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  <p15:guide id="2" pos="5460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. Bullets 1–4 (Greens)">
  <p:cSld name="CUSTOM_2_7_1_6_1_2"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4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4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17" name="Google Shape;517;p4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8" name="Google Shape;518;p4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9" name="Google Shape;519;p4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40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p4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4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0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p40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40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27" name="Google Shape;527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40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40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32306" y="39165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8. Bullets 1–4 (Yellow/Green)">
  <p:cSld name="CUSTOM_2_7_1_6_1_2_1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1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4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4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35" name="Google Shape;535;p4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6" name="Google Shape;536;p4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7" name="Google Shape;537;p4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41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41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41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41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41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41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41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45" name="Google Shape;545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. Bullets 1–4 (Gray)">
  <p:cSld name="CUSTOM_2_7_1_6_1_2_1_1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2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4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53" name="Google Shape;553;p4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4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5" name="Google Shape;555;p4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p42"/>
          <p:cNvSpPr txBox="1">
            <a:spLocks noGrp="1"/>
          </p:cNvSpPr>
          <p:nvPr>
            <p:ph type="subTitle" idx="3"/>
          </p:nvPr>
        </p:nvSpPr>
        <p:spPr>
          <a:xfrm>
            <a:off x="12300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7" name="Google Shape;557;p42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42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2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2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42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42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63" name="Google Shape;563;p42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42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42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42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. Bullets 1–4 (Blue)">
  <p:cSld name="CUSTOM_2_7_1_6_1_2_1_1_1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3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4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4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71" name="Google Shape;571;p4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2" name="Google Shape;572;p4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3" name="Google Shape;573;p4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43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43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43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43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43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p43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0" name="Google Shape;580;p43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81" name="Google Shape;581;p43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43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43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43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. Bullets 1–5 (Green)">
  <p:cSld name="CUSTOM_2_7_1_4_1"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44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4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4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89" name="Google Shape;589;p4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0" name="Google Shape;590;p4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91" name="Google Shape;591;p4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2" name="Google Shape;592;p4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3" name="Google Shape;593;p44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44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44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44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44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p44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44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44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44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02" name="Google Shape;602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44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p44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. Bullets 1–5 (Green/Yellow)">
  <p:cSld name="CUSTOM_2_7_1_4_1_2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5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4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4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11" name="Google Shape;611;p4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2" name="Google Shape;612;p4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3" name="Google Shape;613;p4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45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45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45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45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45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p45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45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45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5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23" name="Google Shape;623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01034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3927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. Bullets 1–5 (Blue)">
  <p:cSld name="CUSTOM_2_7_1_4_1_1_1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47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4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4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53" name="Google Shape;653;p4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4" name="Google Shape;654;p4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4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6" name="Google Shape;656;p47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47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47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47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47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47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47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47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7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65" name="Google Shape;665;p4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4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4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4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4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5. Bullets 1–6 (Green)">
  <p:cSld name="CUSTOM_2_7_1_3_1_1_3_1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48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4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4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74" name="Google Shape;674;p4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5" name="Google Shape;675;p4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6" name="Google Shape;676;p4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48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8" name="Google Shape;678;p48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8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8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48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48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48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4" name="Google Shape;684;p48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48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6" name="Google Shape;686;p48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7" name="Google Shape;687;p48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88" name="Google Shape;688;p4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9" name="Google Shape;689;p4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0" name="Google Shape;690;p4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1" name="Google Shape;691;p4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2" name="Google Shape;692;p4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3" name="Google Shape;693;p4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6. Bullets 1–6 (Yellow/Green)">
  <p:cSld name="CUSTOM_2_7_1_3_1_1_3_2"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9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4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98" name="Google Shape;698;p4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99;p4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0" name="Google Shape;700;p4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49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2" name="Google Shape;702;p49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49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49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49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49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49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49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9" name="Google Shape;709;p49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0" name="Google Shape;710;p49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1" name="Google Shape;711;p49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12" name="Google Shape;712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848847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40985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203272"/>
            <a:ext cx="577804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. Bullets 1–6 (Gray)">
  <p:cSld name="CUSTOM_2_7_1_3_1_1_3_3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50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5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5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22" name="Google Shape;722;p5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3" name="Google Shape;723;p5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4" name="Google Shape;724;p5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50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50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50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50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50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50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50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2" name="Google Shape;732;p50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50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4" name="Google Shape;734;p50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0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36" name="Google Shape;736;p5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5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8" name="Google Shape;738;p5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5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5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1" name="Google Shape;741;p5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8. Bullets 1–6 (Blue)">
  <p:cSld name="CUSTOM_2_7_1_3_1_1_3_2_1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51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5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5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46" name="Google Shape;746;p5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7" name="Google Shape;747;p5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8" name="Google Shape;748;p5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51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51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51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51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51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51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51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6" name="Google Shape;756;p51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7" name="Google Shape;757;p51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8" name="Google Shape;758;p51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9" name="Google Shape;759;p51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60" name="Google Shape;760;p5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5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5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5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5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5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9. Bullets 1–7 (Green)">
  <p:cSld name="CUSTOM_2_7_1_3_1_1_1_2"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52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5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5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70" name="Google Shape;770;p5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1" name="Google Shape;771;p5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2" name="Google Shape;772;p5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3" name="Google Shape;773;p52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4" name="Google Shape;774;p52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52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52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52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8" name="Google Shape;778;p52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52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0" name="Google Shape;780;p52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52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2" name="Google Shape;782;p52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52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4" name="Google Shape;784;p52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52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86" name="Google Shape;786;p5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52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8" name="Google Shape;788;p5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9" name="Google Shape;789;p52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p5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1" name="Google Shape;791;p52"/>
          <p:cNvPicPr preferRelativeResize="0"/>
          <p:nvPr/>
        </p:nvPicPr>
        <p:blipFill rotWithShape="1">
          <a:blip r:embed="rId3">
            <a:alphaModFix/>
          </a:blip>
          <a:srcRect t="1380" b="1390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5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. Bullets 1–7 (Yellow/Green)">
  <p:cSld name="CUSTOM_2_7_1_3_1_1_1_2_1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53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5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5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97" name="Google Shape;797;p5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8" name="Google Shape;798;p5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9" name="Google Shape;799;p5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0" name="Google Shape;800;p53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1" name="Google Shape;801;p53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53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53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53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5" name="Google Shape;805;p53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53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7" name="Google Shape;807;p53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53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9" name="Google Shape;809;p53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53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53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53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13" name="Google Shape;813;p5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4" name="Google Shape;814;p5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5" name="Google Shape;815;p5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6" name="Google Shape;816;p5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7" name="Google Shape;817;p5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8" name="Google Shape;818;p5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794760"/>
            <a:ext cx="520979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" name="Google Shape;819;p5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. Bullets 1–7 (Gray)">
  <p:cSld name="CUSTOM_2_7_1_3_1_1_1_2_1_1"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54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5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3" name="Google Shape;823;p5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24" name="Google Shape;824;p5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5" name="Google Shape;825;p5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6" name="Google Shape;826;p5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7" name="Google Shape;827;p54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8" name="Google Shape;828;p54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54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0" name="Google Shape;830;p54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54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54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54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4" name="Google Shape;834;p54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54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6" name="Google Shape;836;p54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54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8" name="Google Shape;838;p54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54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40" name="Google Shape;840;p5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5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Google Shape;842;p5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p5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4" name="Google Shape;844;p5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5" name="Google Shape;845;p54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6" name="Google Shape;846;p54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2. Bullets 1–7 (Blue)">
  <p:cSld name="CUSTOM_2_7_1_3_1_1_1_2_1_1_1"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55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5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0" name="Google Shape;850;p5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51" name="Google Shape;851;p5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2" name="Google Shape;852;p5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3" name="Google Shape;853;p5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4" name="Google Shape;854;p55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p55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55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55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55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55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55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55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5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55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55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55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55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67" name="Google Shape;867;p5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5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709650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5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70" name="Google Shape;870;p5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755163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1" name="Google Shape;871;p5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72" name="Google Shape;872;p55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73" name="Google Shape;873;p55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. Bullets 1–8 (Green)">
  <p:cSld name="CUSTOM_2_7_1_3_1_1_1_1_1_1"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5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6" name="Google Shape;876;p5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77" name="Google Shape;877;p5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8" name="Google Shape;878;p5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9" name="Google Shape;879;p5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0" name="Google Shape;880;p56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56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56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56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4" name="Google Shape;884;p56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56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6" name="Google Shape;886;p56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56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8" name="Google Shape;888;p56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56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90" name="Google Shape;890;p56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56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92" name="Google Shape;892;p56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56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94" name="Google Shape;894;p56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56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96" name="Google Shape;896;p5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7" name="Google Shape;897;p56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8" name="Google Shape;898;p5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9" name="Google Shape;899;p56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0" name="Google Shape;900;p5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1" name="Google Shape;901;p56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2" name="Google Shape;902;p5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Google Shape;903;p56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. Bullets 1–8 (Yellow/Green)">
  <p:cSld name="CUSTOM_2_7_1_3_1_1_1_1_1_1_1"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5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6" name="Google Shape;906;p5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07" name="Google Shape;907;p5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8" name="Google Shape;908;p5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9" name="Google Shape;909;p5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0" name="Google Shape;910;p57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57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57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57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4" name="Google Shape;914;p57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57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57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57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57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57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0" name="Google Shape;920;p57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57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2" name="Google Shape;922;p57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57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4" name="Google Shape;924;p57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57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26" name="Google Shape;926;p5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5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5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9" name="Google Shape;929;p5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" name="Google Shape;930;p5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1" name="Google Shape;931;p5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2" name="Google Shape;932;p5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3" name="Google Shape;933;p5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5. Bullets 1–8 (Gray)">
  <p:cSld name="CUSTOM_2_7_1_3_1_1_1_1_1_1_1_1"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5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6" name="Google Shape;936;p5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37" name="Google Shape;937;p5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8" name="Google Shape;938;p5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9" name="Google Shape;939;p5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0" name="Google Shape;940;p58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58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2" name="Google Shape;942;p58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58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4" name="Google Shape;944;p58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58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6" name="Google Shape;946;p58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58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8" name="Google Shape;948;p58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58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0" name="Google Shape;950;p58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58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2" name="Google Shape;952;p58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58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4" name="Google Shape;954;p58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58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56" name="Google Shape;956;p5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" name="Google Shape;957;p5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8" name="Google Shape;958;p5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9" name="Google Shape;959;p5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0" name="Google Shape;960;p5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1" name="Google Shape;961;p5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2" name="Google Shape;962;p5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3" name="Google Shape;963;p5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6. Bullets 1–8 (Blue)">
  <p:cSld name="CUSTOM_2_7_1_3_1_1_1_1_1_1_1_1_1"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5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67" name="Google Shape;967;p5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8" name="Google Shape;968;p5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9" name="Google Shape;969;p5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0" name="Google Shape;970;p59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9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2" name="Google Shape;972;p59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59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4" name="Google Shape;974;p59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59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6" name="Google Shape;976;p59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59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8" name="Google Shape;978;p59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59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0" name="Google Shape;980;p59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59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2" name="Google Shape;982;p59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59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4" name="Google Shape;984;p59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59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86" name="Google Shape;986;p5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7" name="Google Shape;987;p5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p5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9" name="Google Shape;989;p5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0" name="Google Shape;990;p5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1" name="Google Shape;991;p5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2" name="Google Shape;992;p5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5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9. Fist to Five">
  <p:cSld name="CUSTOM_2_3_1_1_3_1_1_2_1_1_1_1"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5" name="Google Shape;995;p60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96" name="Google Shape;996;p60"/>
          <p:cNvSpPr txBox="1">
            <a:spLocks noGrp="1"/>
          </p:cNvSpPr>
          <p:nvPr>
            <p:ph type="title"/>
          </p:nvPr>
        </p:nvSpPr>
        <p:spPr>
          <a:xfrm>
            <a:off x="274350" y="3307075"/>
            <a:ext cx="8595300" cy="15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97" name="Google Shape;997;p60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98" name="Google Shape;99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549" y="769725"/>
            <a:ext cx="7488902" cy="18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9" name="Google Shape;999;p60"/>
          <p:cNvSpPr txBox="1"/>
          <p:nvPr/>
        </p:nvSpPr>
        <p:spPr>
          <a:xfrm>
            <a:off x="202525" y="2754341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00" name="Google Shape;1000;p60"/>
          <p:cNvCxnSpPr/>
          <p:nvPr/>
        </p:nvCxnSpPr>
        <p:spPr>
          <a:xfrm>
            <a:off x="2305500" y="3307075"/>
            <a:ext cx="45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0. Review">
  <p:cSld name="CUSTOM_17_2_1_2_1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2" name="Google Shape;1002;p61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003" name="Google Shape;1003;p61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04" name="Google Shape;1004;p61"/>
          <p:cNvSpPr txBox="1"/>
          <p:nvPr/>
        </p:nvSpPr>
        <p:spPr>
          <a:xfrm>
            <a:off x="274350" y="28807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005" name="Google Shape;100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959" y="1143000"/>
            <a:ext cx="1222082" cy="1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1. Take a Break 1">
  <p:cSld name="CUSTOM_6"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7" name="Google Shape;1007;p6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62"/>
          <p:cNvSpPr txBox="1"/>
          <p:nvPr/>
        </p:nvSpPr>
        <p:spPr>
          <a:xfrm>
            <a:off x="-25" y="9448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09" name="Google Shape;1009;p62"/>
          <p:cNvCxnSpPr/>
          <p:nvPr/>
        </p:nvCxnSpPr>
        <p:spPr>
          <a:xfrm>
            <a:off x="2305500" y="2001900"/>
            <a:ext cx="45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. Take a Break 2">
  <p:cSld name="CUSTOM_1"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6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2" name="Google Shape;1012;p63"/>
          <p:cNvSpPr txBox="1"/>
          <p:nvPr/>
        </p:nvSpPr>
        <p:spPr>
          <a:xfrm>
            <a:off x="-25" y="4114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13" name="Google Shape;1013;p63"/>
          <p:cNvCxnSpPr/>
          <p:nvPr/>
        </p:nvCxnSpPr>
        <p:spPr>
          <a:xfrm>
            <a:off x="2305500" y="1468500"/>
            <a:ext cx="45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3. Watch a Video">
  <p:cSld name="CUSTOM_2"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5" name="Google Shape;1015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5" y="-14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016" name="Google Shape;1016;p6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64"/>
          <p:cNvSpPr txBox="1">
            <a:spLocks noGrp="1"/>
          </p:cNvSpPr>
          <p:nvPr>
            <p:ph type="title"/>
          </p:nvPr>
        </p:nvSpPr>
        <p:spPr>
          <a:xfrm>
            <a:off x="3543300" y="2666900"/>
            <a:ext cx="5564700" cy="7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18" name="Google Shape;1018;p64"/>
          <p:cNvSpPr txBox="1"/>
          <p:nvPr/>
        </p:nvSpPr>
        <p:spPr>
          <a:xfrm>
            <a:off x="3543225" y="2088300"/>
            <a:ext cx="55647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Time For a Quick Video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19" name="Google Shape;1019;p64"/>
          <p:cNvCxnSpPr/>
          <p:nvPr/>
        </p:nvCxnSpPr>
        <p:spPr>
          <a:xfrm>
            <a:off x="4694700" y="2666900"/>
            <a:ext cx="3261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64"/>
          <p:cNvSpPr/>
          <p:nvPr/>
        </p:nvSpPr>
        <p:spPr>
          <a:xfrm>
            <a:off x="5819775" y="893400"/>
            <a:ext cx="1011600" cy="10116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64"/>
          <p:cNvSpPr/>
          <p:nvPr/>
        </p:nvSpPr>
        <p:spPr>
          <a:xfrm rot="-5400000" flipH="1">
            <a:off x="6129973" y="1159537"/>
            <a:ext cx="554225" cy="479325"/>
          </a:xfrm>
          <a:prstGeom prst="flowChartMerge">
            <a:avLst/>
          </a:prstGeom>
          <a:solidFill>
            <a:srgbClr val="FF0000">
              <a:alpha val="71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2">
          <p15:clr>
            <a:srgbClr val="FA7B17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4. Watch a Video">
  <p:cSld name="CUSTOM_3"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3" name="Google Shape;1023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5" y="-14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024" name="Google Shape;1024;p65"/>
          <p:cNvSpPr txBox="1"/>
          <p:nvPr/>
        </p:nvSpPr>
        <p:spPr>
          <a:xfrm>
            <a:off x="1714425" y="2164500"/>
            <a:ext cx="55647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Time For a Quick Video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25" name="Google Shape;1025;p65"/>
          <p:cNvCxnSpPr/>
          <p:nvPr/>
        </p:nvCxnSpPr>
        <p:spPr>
          <a:xfrm>
            <a:off x="2865900" y="2743100"/>
            <a:ext cx="3261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6" name="Google Shape;1026;p65"/>
          <p:cNvSpPr/>
          <p:nvPr/>
        </p:nvSpPr>
        <p:spPr>
          <a:xfrm>
            <a:off x="3990975" y="969600"/>
            <a:ext cx="1011600" cy="10116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65"/>
          <p:cNvSpPr/>
          <p:nvPr/>
        </p:nvSpPr>
        <p:spPr>
          <a:xfrm rot="-5400000" flipH="1">
            <a:off x="4301173" y="1235738"/>
            <a:ext cx="554225" cy="479325"/>
          </a:xfrm>
          <a:prstGeom prst="flowChartMerge">
            <a:avLst/>
          </a:prstGeom>
          <a:solidFill>
            <a:srgbClr val="FF0000">
              <a:alpha val="71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65"/>
          <p:cNvSpPr txBox="1">
            <a:spLocks noGrp="1"/>
          </p:cNvSpPr>
          <p:nvPr>
            <p:ph type="title"/>
          </p:nvPr>
        </p:nvSpPr>
        <p:spPr>
          <a:xfrm>
            <a:off x="1284925" y="2806275"/>
            <a:ext cx="6548400" cy="7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5. Peer Review">
  <p:cSld name="CUSTOM_3_1"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Google Shape;1030;p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1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66"/>
          <p:cNvSpPr txBox="1"/>
          <p:nvPr/>
        </p:nvSpPr>
        <p:spPr>
          <a:xfrm>
            <a:off x="0" y="215325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1155CC"/>
                </a:solidFill>
                <a:latin typeface="Amatic SC"/>
                <a:ea typeface="Amatic SC"/>
                <a:cs typeface="Amatic SC"/>
                <a:sym typeface="Amatic SC"/>
              </a:rPr>
              <a:t>Peer Review</a:t>
            </a:r>
            <a:endParaRPr sz="9600">
              <a:solidFill>
                <a:srgbClr val="1155CC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5"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Google Shape;1033;p6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44424" y="592950"/>
            <a:ext cx="6841375" cy="436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4" name="Google Shape;1034;p67"/>
          <p:cNvSpPr txBox="1"/>
          <p:nvPr/>
        </p:nvSpPr>
        <p:spPr>
          <a:xfrm>
            <a:off x="358900" y="592950"/>
            <a:ext cx="4603200" cy="744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Inconsolata"/>
                <a:ea typeface="Inconsolata"/>
                <a:cs typeface="Inconsolata"/>
                <a:sym typeface="Inconsolata"/>
              </a:rPr>
              <a:t>&lt;Time to Code&gt;</a:t>
            </a:r>
            <a:endParaRPr sz="45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5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p14:dur="400">
        <p:fade thruBlk="1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3" r:id="rId29"/>
    <p:sldLayoutId id="2147483694" r:id="rId30"/>
    <p:sldLayoutId id="2147483695" r:id="rId31"/>
    <p:sldLayoutId id="2147483696" r:id="rId32"/>
    <p:sldLayoutId id="2147483697" r:id="rId33"/>
    <p:sldLayoutId id="2147483698" r:id="rId34"/>
    <p:sldLayoutId id="2147483699" r:id="rId35"/>
    <p:sldLayoutId id="2147483700" r:id="rId36"/>
    <p:sldLayoutId id="2147483701" r:id="rId37"/>
    <p:sldLayoutId id="2147483702" r:id="rId38"/>
    <p:sldLayoutId id="2147483703" r:id="rId39"/>
    <p:sldLayoutId id="2147483704" r:id="rId40"/>
    <p:sldLayoutId id="2147483705" r:id="rId41"/>
    <p:sldLayoutId id="2147483706" r:id="rId42"/>
    <p:sldLayoutId id="2147483707" r:id="rId43"/>
    <p:sldLayoutId id="2147483708" r:id="rId44"/>
    <p:sldLayoutId id="2147483709" r:id="rId45"/>
    <p:sldLayoutId id="2147483710" r:id="rId46"/>
    <p:sldLayoutId id="2147483711" r:id="rId47"/>
    <p:sldLayoutId id="2147483712" r:id="rId48"/>
  </p:sldLayoutIdLst>
  <mc:AlternateContent xmlns:mc="http://schemas.openxmlformats.org/markup-compatibility/2006" xmlns:p14="http://schemas.microsoft.com/office/powerpoint/2010/main">
    <mc:Choice Requires="p14">
      <p:transition p14:dur="400">
        <p:fade thruBlk="1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68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</p:spPr>
        <p:txBody>
          <a:bodyPr spcFirstLastPara="1" wrap="square" lIns="0" tIns="9125" rIns="118870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Lesson 4.2</a:t>
            </a:r>
            <a:endParaRPr dirty="0"/>
          </a:p>
        </p:txBody>
      </p:sp>
      <p:sp>
        <p:nvSpPr>
          <p:cNvPr id="1041" name="Google Shape;1041;p68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</p:spPr>
        <p:txBody>
          <a:bodyPr spcFirstLastPara="1" wrap="square" lIns="2880350" tIns="0" rIns="457200" bIns="4572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JavaScript Events</a:t>
            </a:r>
            <a:endParaRPr dirty="0"/>
          </a:p>
        </p:txBody>
      </p:sp>
      <p:sp>
        <p:nvSpPr>
          <p:cNvPr id="1042" name="Google Shape;1042;p68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</p:spPr>
        <p:txBody>
          <a:bodyPr spcFirstLastPara="1" wrap="square" lIns="3200400" tIns="9125" rIns="27430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69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Items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24D2D3-9ECA-44DB-85F0-BABE8A9CF5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70"/>
          <p:cNvSpPr txBox="1">
            <a:spLocks noGrp="1"/>
          </p:cNvSpPr>
          <p:nvPr>
            <p:ph type="title"/>
          </p:nvPr>
        </p:nvSpPr>
        <p:spPr>
          <a:xfrm>
            <a:off x="274350" y="549225"/>
            <a:ext cx="8595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Roboto Light"/>
                <a:ea typeface="Roboto Light"/>
                <a:cs typeface="Roboto Light"/>
                <a:sym typeface="Roboto Light"/>
              </a:rPr>
              <a:t>Death by PowerPoint:</a:t>
            </a:r>
            <a:br>
              <a:rPr lang="en" sz="3000"/>
            </a:br>
            <a:r>
              <a:rPr lang="en" sz="3000"/>
              <a:t>Not the Way to Learn Coding</a:t>
            </a:r>
            <a:endParaRPr sz="3000"/>
          </a:p>
        </p:txBody>
      </p:sp>
      <p:pic>
        <p:nvPicPr>
          <p:cNvPr id="1057" name="Google Shape;1057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3237" y="1440175"/>
            <a:ext cx="3567926" cy="3567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8" name="Google Shape;1058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25" y="1954550"/>
            <a:ext cx="1465598" cy="10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5D3A433-998F-4C47-9E17-A0900004EC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4" name="Google Shape;1064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300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065" name="Google Shape;1065;p71"/>
          <p:cNvSpPr/>
          <p:nvPr/>
        </p:nvSpPr>
        <p:spPr>
          <a:xfrm>
            <a:off x="0" y="560075"/>
            <a:ext cx="4434900" cy="491400"/>
          </a:xfrm>
          <a:prstGeom prst="homePlate">
            <a:avLst>
              <a:gd name="adj" fmla="val 50000"/>
            </a:avLst>
          </a:prstGeom>
          <a:solidFill>
            <a:srgbClr val="FFFF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71"/>
          <p:cNvSpPr txBox="1">
            <a:spLocks noGrp="1"/>
          </p:cNvSpPr>
          <p:nvPr>
            <p:ph type="title"/>
          </p:nvPr>
        </p:nvSpPr>
        <p:spPr>
          <a:xfrm>
            <a:off x="-24600" y="422925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Way to Learn Coding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F29B7D-A83A-4B8E-B9EA-95DCBFE374AD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72"/>
          <p:cNvSpPr txBox="1">
            <a:spLocks noGrp="1"/>
          </p:cNvSpPr>
          <p:nvPr>
            <p:ph type="title"/>
          </p:nvPr>
        </p:nvSpPr>
        <p:spPr>
          <a:xfrm>
            <a:off x="2544050" y="1545675"/>
            <a:ext cx="6337200" cy="24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latin typeface="Roboto Light"/>
                <a:ea typeface="Roboto Light"/>
                <a:cs typeface="Roboto Light"/>
                <a:sym typeface="Roboto Light"/>
              </a:rPr>
              <a:t>Be prepared to have classes that </a:t>
            </a:r>
            <a:br>
              <a:rPr lang="en" sz="30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000">
                <a:latin typeface="Roboto Light"/>
                <a:ea typeface="Roboto Light"/>
                <a:cs typeface="Roboto Light"/>
                <a:sym typeface="Roboto Light"/>
              </a:rPr>
              <a:t>are increasingly “</a:t>
            </a:r>
            <a:r>
              <a:rPr lang="en" sz="3000"/>
              <a:t>just code.</a:t>
            </a:r>
            <a:r>
              <a:rPr lang="en" sz="2800">
                <a:latin typeface="Roboto Light"/>
                <a:ea typeface="Roboto Light"/>
                <a:cs typeface="Roboto Light"/>
                <a:sym typeface="Roboto Light"/>
              </a:rPr>
              <a:t>”</a:t>
            </a:r>
            <a:endParaRPr sz="2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/>
              <a:t>(You will appreciate it in the long run.)</a:t>
            </a:r>
            <a:endParaRPr sz="1800"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2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nbranded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Office PowerPoint</Application>
  <PresentationFormat>On-screen Show (16:9)</PresentationFormat>
  <Paragraphs>14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Roboto Medium</vt:lpstr>
      <vt:lpstr>Inconsolata</vt:lpstr>
      <vt:lpstr>Roboto Light</vt:lpstr>
      <vt:lpstr>Arial</vt:lpstr>
      <vt:lpstr>Roboto</vt:lpstr>
      <vt:lpstr>Roboto Thin</vt:lpstr>
      <vt:lpstr>Amatic SC</vt:lpstr>
      <vt:lpstr>Calibri</vt:lpstr>
      <vt:lpstr>Simple Light</vt:lpstr>
      <vt:lpstr>Unbranded</vt:lpstr>
      <vt:lpstr>Lesson 4.2</vt:lpstr>
      <vt:lpstr>Admin Items</vt:lpstr>
      <vt:lpstr>Death by PowerPoint: Not the Way to Learn Coding</vt:lpstr>
      <vt:lpstr>True Way to Learn Coding</vt:lpstr>
      <vt:lpstr>Be prepared to have classes that  are increasingly “just code.” (You will appreciate it in the long run.)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4.2</dc:title>
  <cp:lastModifiedBy>Spencer Shadley</cp:lastModifiedBy>
  <cp:revision>2</cp:revision>
  <dcterms:modified xsi:type="dcterms:W3CDTF">2019-12-09T07:14:18Z</dcterms:modified>
</cp:coreProperties>
</file>